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800" dirty="0" smtClean="0"/>
              <a:t>Dirección de certificaciones previsionales</a:t>
            </a:r>
            <a:endParaRPr lang="es-A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Jubilaciones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166374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DOCUMENTACIÓN PREVISIONAL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u="sng" dirty="0" smtClean="0"/>
              <a:t>FORMULARIOS:</a:t>
            </a:r>
          </a:p>
          <a:p>
            <a:r>
              <a:rPr lang="es-MX" sz="3600" dirty="0" smtClean="0"/>
              <a:t>ALTAS Y BAJAS</a:t>
            </a:r>
          </a:p>
          <a:p>
            <a:r>
              <a:rPr lang="es-MX" sz="3600" dirty="0" smtClean="0"/>
              <a:t>ADICIONAL DE ALTAS Y BAJAS</a:t>
            </a:r>
          </a:p>
          <a:p>
            <a:r>
              <a:rPr lang="es-MX" sz="3600" dirty="0" smtClean="0"/>
              <a:t>PS 6.1</a:t>
            </a:r>
          </a:p>
          <a:p>
            <a:r>
              <a:rPr lang="es-MX" sz="3600" dirty="0" smtClean="0"/>
              <a:t>PS 5.7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29783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7869"/>
          </a:xfrm>
        </p:spPr>
        <p:txBody>
          <a:bodyPr/>
          <a:lstStyle/>
          <a:p>
            <a:pPr algn="ctr"/>
            <a:r>
              <a:rPr lang="es-MX" dirty="0" smtClean="0"/>
              <a:t>PARA TENER EN CUENTA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593669"/>
            <a:ext cx="9601200" cy="4676501"/>
          </a:xfrm>
        </p:spPr>
        <p:txBody>
          <a:bodyPr>
            <a:normAutofit/>
          </a:bodyPr>
          <a:lstStyle/>
          <a:p>
            <a:r>
              <a:rPr lang="es-MX" sz="1800" dirty="0" smtClean="0"/>
              <a:t>Los formularios PS 6.1 se envían solo los cortes de prestación</a:t>
            </a:r>
          </a:p>
          <a:p>
            <a:r>
              <a:rPr lang="es-MX" sz="1800" dirty="0" smtClean="0"/>
              <a:t>Aclarar si es Fallecimiento</a:t>
            </a:r>
          </a:p>
          <a:p>
            <a:r>
              <a:rPr lang="es-MX" sz="1800" dirty="0" smtClean="0"/>
              <a:t>Aclarar si es AMPLIATORIO</a:t>
            </a:r>
          </a:p>
          <a:p>
            <a:r>
              <a:rPr lang="es-MX" sz="1800" dirty="0" smtClean="0"/>
              <a:t>Corroborar antes de enviar en TODA LA DOCUMENTACIÓN los datos personales del titular</a:t>
            </a:r>
          </a:p>
          <a:p>
            <a:r>
              <a:rPr lang="es-MX" sz="1800" dirty="0" smtClean="0"/>
              <a:t>En el formulario adicional de altas y bajas docentes aclarar si la personal percibe doctorado/maestría/especialización y FUNDAMENTAL A PARTIR DE CUANDO</a:t>
            </a:r>
          </a:p>
          <a:p>
            <a:r>
              <a:rPr lang="es-MX" sz="1800" dirty="0" smtClean="0"/>
              <a:t>En los casos de que exista Resolución AGREGARLA (renuncias condicionadas, cierre de cómputos, baja definitiva, fallecimiento, cargos ad-honorem, etc.)</a:t>
            </a:r>
          </a:p>
          <a:p>
            <a:r>
              <a:rPr lang="es-MX" sz="1800" dirty="0" smtClean="0"/>
              <a:t>En el formulario adicional de altas y bajas NODOCENTE verificar bien los títulos, permanencia y suplementos.</a:t>
            </a:r>
          </a:p>
          <a:p>
            <a:r>
              <a:rPr lang="es-MX" sz="1800" dirty="0" smtClean="0"/>
              <a:t>Cuando la documentación es enviada por correo electrónico avisar si prestó servicios en otra facultad/dependencia de la UNLP. 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61374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200" dirty="0" smtClean="0"/>
              <a:t>EXPEDIENTES</a:t>
            </a:r>
            <a:endParaRPr lang="es-AR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RESOLUCIONES: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841/15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1067/18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800" dirty="0" smtClean="0"/>
              <a:t>6644/19</a:t>
            </a:r>
          </a:p>
          <a:p>
            <a:pPr marL="0" indent="0">
              <a:buNone/>
            </a:pPr>
            <a:r>
              <a:rPr lang="es-MX" sz="2800" dirty="0"/>
              <a:t> </a:t>
            </a:r>
            <a:r>
              <a:rPr lang="es-MX" sz="2800" dirty="0" smtClean="0"/>
              <a:t>La documentación previsional debe ser agregada a los expedientes en formato PDF por separado (NO UNIFICAR)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6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dirty="0" smtClean="0"/>
              <a:t>ACLARACIÓN</a:t>
            </a:r>
            <a:endParaRPr lang="es-AR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Observar en dichos formularios (1067/18, 6644/19 y 841/15) las facultades/dependencias informadas o en su defecto informados por la Dirección de Certificaciones Previsionales y realizar los pases correspondientes antes de remitirlo a Presidencia.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13229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PARA TENER EN CUENTA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4000" dirty="0" smtClean="0"/>
              <a:t>La documentación que se va a seguir aceptando por correo electrónico es solo aquella que NO es por expediente. 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7075397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22</TotalTime>
  <Words>227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Franklin Gothic Book</vt:lpstr>
      <vt:lpstr>Wingdings</vt:lpstr>
      <vt:lpstr>Crop</vt:lpstr>
      <vt:lpstr>Dirección de certificaciones previsionales</vt:lpstr>
      <vt:lpstr>DOCUMENTACIÓN PREVISIONAL</vt:lpstr>
      <vt:lpstr>PARA TENER EN CUENTA</vt:lpstr>
      <vt:lpstr>EXPEDIENTES</vt:lpstr>
      <vt:lpstr>ACLARACIÓN</vt:lpstr>
      <vt:lpstr>PARA TENER EN CUENTA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certificaciones previsionales</dc:title>
  <dc:creator>Usuario</dc:creator>
  <cp:lastModifiedBy>Usuario</cp:lastModifiedBy>
  <cp:revision>3</cp:revision>
  <dcterms:created xsi:type="dcterms:W3CDTF">2023-04-14T14:48:14Z</dcterms:created>
  <dcterms:modified xsi:type="dcterms:W3CDTF">2023-04-18T16:25:56Z</dcterms:modified>
</cp:coreProperties>
</file>