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0376" y="378349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es-AR" sz="8000" dirty="0" smtClean="0"/>
              <a:t>maternidad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653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40079" y="1213659"/>
            <a:ext cx="10839795" cy="2975956"/>
          </a:xfrm>
        </p:spPr>
        <p:txBody>
          <a:bodyPr>
            <a:normAutofit/>
          </a:bodyPr>
          <a:lstStyle/>
          <a:p>
            <a:pPr algn="ctr"/>
            <a:r>
              <a:rPr lang="es-AR" sz="5800" dirty="0" smtClean="0"/>
              <a:t>¿Es lo mismo la asignación y la licencia por maternidad?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0295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21476" y="673330"/>
            <a:ext cx="8736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s-E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Asignación Familiar por </a:t>
            </a:r>
            <a:r>
              <a:rPr lang="es-E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Maternidad </a:t>
            </a:r>
            <a:r>
              <a:rPr lang="es-A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 debe tramitar la interesada o un apoderado ante ANSES.</a:t>
            </a:r>
          </a:p>
          <a:p>
            <a:endParaRPr lang="es-AR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Implica la baja del sueldo de la agente por 3 meses durante los cuales, la </a:t>
            </a:r>
            <a:r>
              <a:rPr lang="es-E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ANSeS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le 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paga una asignación por maternidad.</a:t>
            </a:r>
          </a:p>
          <a:p>
            <a:endParaRPr lang="es-A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s-A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A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s-A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 por Maternidad </a:t>
            </a:r>
            <a:r>
              <a:rPr lang="es-A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tramita la interesada ante la Dirección de Salud de los Recursos Humanos presentando el certificado médico.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2509" y="1122218"/>
            <a:ext cx="11247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800" dirty="0" smtClean="0"/>
              <a:t>¿Cuál es la documentación requerida?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5042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47156" y="473826"/>
            <a:ext cx="81381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Completar </a:t>
            </a:r>
            <a:r>
              <a:rPr lang="es-ES" sz="2400" dirty="0"/>
              <a:t>el formulario </a:t>
            </a:r>
            <a:r>
              <a:rPr lang="es-ES" sz="2400" b="1" dirty="0"/>
              <a:t>PS.2.55</a:t>
            </a:r>
            <a:r>
              <a:rPr lang="es-ES" sz="2400" dirty="0"/>
              <a:t> Declaración Jurada novedades unificadas SUAF (rubros 1, 3 y 9</a:t>
            </a:r>
            <a:r>
              <a:rPr lang="es-ES" sz="2400" dirty="0" smtClean="0"/>
              <a:t>).</a:t>
            </a:r>
          </a:p>
          <a:p>
            <a:endParaRPr lang="es-ES" sz="2400" dirty="0"/>
          </a:p>
          <a:p>
            <a:r>
              <a:rPr lang="es-ES" sz="2400" dirty="0"/>
              <a:t>RUBRO 1: </a:t>
            </a:r>
            <a:r>
              <a:rPr lang="es-ES" sz="2400" dirty="0" smtClean="0"/>
              <a:t>Dato personales madre </a:t>
            </a:r>
          </a:p>
          <a:p>
            <a:endParaRPr lang="es-ES" sz="2400" dirty="0" smtClean="0"/>
          </a:p>
          <a:p>
            <a:r>
              <a:rPr lang="es-ES" sz="2400" dirty="0"/>
              <a:t>RUBRO 3: D</a:t>
            </a:r>
            <a:r>
              <a:rPr lang="es-ES" sz="2400" dirty="0" smtClean="0"/>
              <a:t>atos de la universidad. </a:t>
            </a:r>
            <a:r>
              <a:rPr lang="es-ES" sz="2400" dirty="0"/>
              <a:t>Universidad Nacional de La Plata- CUIL 30-54666670-7- tel. 6447084- Mail movimientos.personal@presi.unlp.edu.ar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RUBRO 6: Lo </a:t>
            </a:r>
            <a:r>
              <a:rPr lang="es-ES" sz="2400" dirty="0"/>
              <a:t>tiene que completar </a:t>
            </a:r>
            <a:r>
              <a:rPr lang="es-ES" sz="2400" dirty="0" smtClean="0"/>
              <a:t>el </a:t>
            </a:r>
            <a:r>
              <a:rPr lang="es-ES" sz="2400" dirty="0"/>
              <a:t>médico y debe </a:t>
            </a:r>
            <a:r>
              <a:rPr lang="es-ES" sz="2400" dirty="0" smtClean="0"/>
              <a:t>adjuntar </a:t>
            </a:r>
            <a:r>
              <a:rPr lang="es-ES" sz="2400" dirty="0"/>
              <a:t>una copia </a:t>
            </a:r>
            <a:r>
              <a:rPr lang="es-ES" sz="2400" dirty="0" smtClean="0"/>
              <a:t>del </a:t>
            </a:r>
            <a:r>
              <a:rPr lang="es-ES" sz="2400" dirty="0"/>
              <a:t>certificado médico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 smtClean="0"/>
              <a:t>RUBRO 9: Debe tener firma del interesado </a:t>
            </a:r>
            <a:r>
              <a:rPr lang="es-ES" sz="2400" dirty="0"/>
              <a:t>y la </a:t>
            </a:r>
            <a:r>
              <a:rPr lang="es-ES" sz="2400" dirty="0" smtClean="0"/>
              <a:t>del Jefe de Personal de cada Unidad Académica o Dependencia.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65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45178" y="461358"/>
            <a:ext cx="76393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</a:t>
            </a:r>
            <a:r>
              <a:rPr lang="es-ES" sz="2400" dirty="0"/>
              <a:t>Formulario </a:t>
            </a:r>
            <a:r>
              <a:rPr lang="es-ES" sz="2400" b="1" dirty="0"/>
              <a:t>PS.2.72</a:t>
            </a:r>
            <a:r>
              <a:rPr lang="es-ES" sz="2400" dirty="0"/>
              <a:t> que se completa de la siguiente manera: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/>
              <a:t>RUBRO 1: DATOS </a:t>
            </a:r>
            <a:r>
              <a:rPr lang="es-ES" sz="2400" dirty="0" smtClean="0"/>
              <a:t>PERSONALES</a:t>
            </a:r>
          </a:p>
          <a:p>
            <a:endParaRPr lang="es-ES" sz="2400" dirty="0"/>
          </a:p>
          <a:p>
            <a:r>
              <a:rPr lang="es-ES" sz="2400" dirty="0"/>
              <a:t>RUBRO 3: TILDAR “MEDIO DE PAGO” Y COPIAR CBU (CLAVE BANCARIA UNICA) DE LA CUENTA POR LA QUE </a:t>
            </a:r>
            <a:r>
              <a:rPr lang="es-ES" sz="2400" dirty="0" smtClean="0"/>
              <a:t>VA A PERCIBIR LA ASIGNACIÓN.</a:t>
            </a:r>
          </a:p>
          <a:p>
            <a:endParaRPr lang="es-ES" sz="2400" dirty="0" smtClean="0"/>
          </a:p>
          <a:p>
            <a:r>
              <a:rPr lang="es-ES" sz="2400" dirty="0" smtClean="0"/>
              <a:t>RUBRO </a:t>
            </a:r>
            <a:r>
              <a:rPr lang="es-ES" sz="2400" dirty="0"/>
              <a:t>6: FIRMA Y </a:t>
            </a:r>
            <a:r>
              <a:rPr lang="es-ES" sz="2400" dirty="0" smtClean="0"/>
              <a:t>ACLARACIÓN DE LA INTERESADA O APODERADO.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449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63782" y="586047"/>
            <a:ext cx="90941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Importante: ANSES </a:t>
            </a:r>
            <a:r>
              <a:rPr lang="es-ES" sz="3600" dirty="0" smtClean="0"/>
              <a:t>va </a:t>
            </a:r>
            <a:r>
              <a:rPr lang="es-ES" sz="3600" dirty="0"/>
              <a:t>a expedir </a:t>
            </a:r>
            <a:r>
              <a:rPr lang="es-ES" sz="3600" dirty="0" smtClean="0"/>
              <a:t>una </a:t>
            </a:r>
            <a:r>
              <a:rPr lang="es-ES" sz="3600" b="1" dirty="0" smtClean="0"/>
              <a:t>constancia con los períodos de pago de la asignación! </a:t>
            </a:r>
          </a:p>
          <a:p>
            <a:endParaRPr lang="es-ES" sz="3600" dirty="0" smtClean="0"/>
          </a:p>
          <a:p>
            <a:r>
              <a:rPr lang="es-ES" sz="3600" dirty="0" smtClean="0"/>
              <a:t>Esa constancia </a:t>
            </a:r>
            <a:r>
              <a:rPr lang="es-ES" sz="3600" dirty="0"/>
              <a:t>de aceptación </a:t>
            </a:r>
            <a:r>
              <a:rPr lang="es-ES" sz="3600" dirty="0" smtClean="0"/>
              <a:t>la </a:t>
            </a:r>
            <a:r>
              <a:rPr lang="es-ES" sz="3600" b="1" dirty="0" smtClean="0"/>
              <a:t>DEBEN</a:t>
            </a:r>
            <a:r>
              <a:rPr lang="es-ES" sz="3600" dirty="0" smtClean="0"/>
              <a:t> remitir </a:t>
            </a:r>
            <a:r>
              <a:rPr lang="es-ES" sz="3600" dirty="0"/>
              <a:t>por </a:t>
            </a:r>
            <a:r>
              <a:rPr lang="es-ES" sz="3600" dirty="0" smtClean="0"/>
              <a:t>mail</a:t>
            </a:r>
            <a:r>
              <a:rPr lang="es-ES" sz="3600" dirty="0"/>
              <a:t> </a:t>
            </a:r>
            <a:r>
              <a:rPr lang="es-ES" sz="3600" dirty="0" smtClean="0"/>
              <a:t>a movimientos.personal@presi.unlp.edu.ar para poder sincronizar los </a:t>
            </a:r>
            <a:r>
              <a:rPr lang="es-ES" sz="3600" dirty="0"/>
              <a:t>pagos.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45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97775" y="1795549"/>
            <a:ext cx="10000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200" dirty="0" smtClean="0"/>
              <a:t>MUCHAS GRACIAS!!!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722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57</TotalTime>
  <Words>258</Words>
  <Application>Microsoft Office PowerPoint</Application>
  <PresentationFormat>Panorámica</PresentationFormat>
  <Paragraphs>29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maternidad</vt:lpstr>
      <vt:lpstr>¿Es lo mismo la asignación y la licencia por maternidad?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maternidad</dc:title>
  <dc:creator>Usuario de Windows</dc:creator>
  <cp:lastModifiedBy>Usuario</cp:lastModifiedBy>
  <cp:revision>11</cp:revision>
  <dcterms:created xsi:type="dcterms:W3CDTF">2023-04-14T12:04:18Z</dcterms:created>
  <dcterms:modified xsi:type="dcterms:W3CDTF">2023-04-18T16:23:00Z</dcterms:modified>
</cp:coreProperties>
</file>