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C76050-33FE-4368-B5B1-32A1FE1233A3}" type="datetimeFigureOut">
              <a:rPr lang="es-AR" smtClean="0"/>
              <a:pPr/>
              <a:t>4/10/2020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4A23CB-4A22-423E-881C-80D5E500A8A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RENOVACIÓN CONVIVIENTES- ART 19 INC “L”- /94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Aspectos a tener en cuenta para renovar vía e-mail durante el ASPO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En cuanto a la FECHA de renovación: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El IOMA  ha cambiado los criterios para establecer una fecha de cese a la afiliación del conviviente, lo cual acarrea dificultades a la hora de saber cuándo se debe renovar.</a:t>
            </a:r>
          </a:p>
          <a:p>
            <a:r>
              <a:rPr lang="es-AR" dirty="0" smtClean="0"/>
              <a:t>Por ello, lo mas recomendable es buscar al /94 en el padrón de IOMA, luego en la  certificación afiliatoria  y una vez  allí verificar la fecha de cese que aparece al final. </a:t>
            </a:r>
          </a:p>
          <a:p>
            <a:r>
              <a:rPr lang="es-AR" dirty="0" smtClean="0"/>
              <a:t>Una vez verificada la fecha de cese, enviar la documentación con 4 días hábiles de </a:t>
            </a:r>
            <a:r>
              <a:rPr lang="es-AR" smtClean="0"/>
              <a:t>anticipación; </a:t>
            </a:r>
            <a:endParaRPr lang="es-AR" dirty="0" smtClean="0"/>
          </a:p>
          <a:p>
            <a:r>
              <a:rPr lang="es-AR" dirty="0" smtClean="0"/>
              <a:t>Recomendamos hacer un control de las fechas de cese de los convivientes antes de enviarnos la documentación , ya que varios han sufrido una modificación en la misma; </a:t>
            </a:r>
          </a:p>
          <a:p>
            <a:r>
              <a:rPr lang="es-AR" dirty="0" smtClean="0"/>
              <a:t>Aclararle al afiliado que si no aparece en padrón y no puede generar la certificación afiliatoria  ,es porque su afiliación ha caído a causa de no haber sido renovado. En este caso, enviar la documentación (sin tener en cuenta los 4 días hábiles de anticipación antes mencionados) haciendo tal aclaración para poder así solicitar su reincorporación al sistema  lo antes posible.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En cuanto a la DDJJ (resolución 519)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puede imprimir y  completar a mano; una vez hecho esto sacarle una foto y enviarla por mail                           ó </a:t>
            </a:r>
          </a:p>
          <a:p>
            <a:r>
              <a:rPr lang="es-AR" dirty="0" smtClean="0"/>
              <a:t>Completarla digitalmente en formato PDF (o el que les sea más práctico); en el lugar donde iría la firma de puño y letra de los afiliados, bastará con poner sus nombres y apellidos completos. </a:t>
            </a:r>
          </a:p>
          <a:p>
            <a:r>
              <a:rPr lang="es-AR" dirty="0" smtClean="0"/>
              <a:t>Recordar que en el espacio donde dice “NOMBRE Y APELLIDO DE LOS HIJOS A CARGO DE LA PAREJA CONVIVIENTE” </a:t>
            </a:r>
            <a:r>
              <a:rPr lang="es-AR" u="sng" dirty="0" smtClean="0"/>
              <a:t>NO van los hijos en común</a:t>
            </a:r>
            <a:r>
              <a:rPr lang="es-AR" dirty="0" smtClean="0"/>
              <a:t>. Ese ítem  es solamente para los casos en que el titular tiene a cargo al hijo de su conviviente (hijo/a de otro padre/madre).</a:t>
            </a:r>
          </a:p>
          <a:p>
            <a:endParaRPr lang="es-AR" dirty="0" smtClean="0"/>
          </a:p>
          <a:p>
            <a:endParaRPr lang="es-A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cuanto a la FICHA 2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Consignar los DATOS del Titular, especialmente: NRO DE AFILIADO,  CUIL, DOMICILIO, TELÉFONO y CORREO ELECTRÓNICO . Del conviviente, especificar, DNI, CUIL y FECHA DE NACIMIENTO.</a:t>
            </a:r>
          </a:p>
          <a:p>
            <a:r>
              <a:rPr lang="es-AR" dirty="0" smtClean="0"/>
              <a:t>Poner en el margen superior “RENOVACIÓN DE CONVIVIENTE” , para diferenciarlo de cualquier otro trámite.</a:t>
            </a:r>
          </a:p>
          <a:p>
            <a:r>
              <a:rPr lang="es-AR" dirty="0" smtClean="0"/>
              <a:t>El responsable de la Facultad/Colegio/Dependencia, deberá firmar la ficha 2 (digitalmente o consignar su apellido, nombre y Dependencia).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cuanto a la DOCUMENTACIÓN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Si las envían en formato de “foto”, verificar que las mismas sean legibles (no </a:t>
            </a:r>
            <a:r>
              <a:rPr lang="es-AR" dirty="0" err="1" smtClean="0"/>
              <a:t>pixeladas</a:t>
            </a:r>
            <a:r>
              <a:rPr lang="es-AR" dirty="0" smtClean="0"/>
              <a:t>, movidas, cortadas, etc.).</a:t>
            </a:r>
          </a:p>
          <a:p>
            <a:r>
              <a:rPr lang="es-AR" dirty="0" smtClean="0"/>
              <a:t>Recordar que la NEGATIVA DE ANSES del conviviente  puede contener la leyenda </a:t>
            </a:r>
            <a:r>
              <a:rPr lang="es-AR" dirty="0"/>
              <a:t>“DENEGATORIA CERTIFICACIÓN NEGATIVA”; adjuntar esa pantalla de todas formas, ya que, al momento el IOMA las recibe de esa forma; no obstante esta situación puede variar mediante resolución de dicho </a:t>
            </a:r>
            <a:r>
              <a:rPr lang="es-AR" dirty="0" smtClean="0"/>
              <a:t>instituto.</a:t>
            </a:r>
          </a:p>
          <a:p>
            <a:r>
              <a:rPr lang="es-AR" dirty="0" smtClean="0"/>
              <a:t>Es de buena práctica enviar los archivos con su nombre ; ej.: el documento que contenga la certificación de Anses, que tenga el nombre de “ negativa de Anses” o uno equivalente para poder identificarlos rápidamente entre los archivos adjuntos.  </a:t>
            </a:r>
          </a:p>
          <a:p>
            <a:r>
              <a:rPr lang="es-AR" dirty="0" smtClean="0"/>
              <a:t>Enviar toda la documentación requerida en 1 SOLO CORREO. Si por alguna cuestión este Departamento les hace alguna observación  y deben volver a mandar lo solicitado, adjuntar en ese mail nuevamente todos los archivos . </a:t>
            </a:r>
          </a:p>
          <a:p>
            <a:endParaRPr lang="es-A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572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Mirador</vt:lpstr>
      <vt:lpstr>RENOVACIÓN CONVIVIENTES- ART 19 INC “L”- /94</vt:lpstr>
      <vt:lpstr>En cuanto a la FECHA de renovación:</vt:lpstr>
      <vt:lpstr>En cuanto a la DDJJ (resolución 519)</vt:lpstr>
      <vt:lpstr>En cuanto a la FICHA 2</vt:lpstr>
      <vt:lpstr>En cuanto a la DOCUMENTACIÓN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RENOVACIÓN CONVIVIENTES- ART 19 INC “L”- /94</dc:title>
  <dc:creator>Mariela</dc:creator>
  <cp:lastModifiedBy>Karina Karina</cp:lastModifiedBy>
  <cp:revision>10</cp:revision>
  <dcterms:created xsi:type="dcterms:W3CDTF">2020-09-27T13:14:24Z</dcterms:created>
  <dcterms:modified xsi:type="dcterms:W3CDTF">2020-10-05T01:04:59Z</dcterms:modified>
</cp:coreProperties>
</file>