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71BDFD1-FB5C-4BAF-93FF-D8D46F320E65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2F5BB2D-CD9E-4837-B136-321234B1B4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DFD1-FB5C-4BAF-93FF-D8D46F320E65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B2D-CD9E-4837-B136-321234B1B4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DFD1-FB5C-4BAF-93FF-D8D46F320E65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B2D-CD9E-4837-B136-321234B1B4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DFD1-FB5C-4BAF-93FF-D8D46F320E65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B2D-CD9E-4837-B136-321234B1B4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DFD1-FB5C-4BAF-93FF-D8D46F320E65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B2D-CD9E-4837-B136-321234B1B4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DFD1-FB5C-4BAF-93FF-D8D46F320E65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B2D-CD9E-4837-B136-321234B1B428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DFD1-FB5C-4BAF-93FF-D8D46F320E65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B2D-CD9E-4837-B136-321234B1B428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DFD1-FB5C-4BAF-93FF-D8D46F320E65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B2D-CD9E-4837-B136-321234B1B4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DFD1-FB5C-4BAF-93FF-D8D46F320E65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B2D-CD9E-4837-B136-321234B1B4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71BDFD1-FB5C-4BAF-93FF-D8D46F320E65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2F5BB2D-CD9E-4837-B136-321234B1B4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71BDFD1-FB5C-4BAF-93FF-D8D46F320E65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2F5BB2D-CD9E-4837-B136-321234B1B4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71BDFD1-FB5C-4BAF-93FF-D8D46F320E65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2F5BB2D-CD9E-4837-B136-321234B1B42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60840" cy="5760640"/>
          </a:xfrm>
        </p:spPr>
        <p:txBody>
          <a:bodyPr>
            <a:normAutofit/>
          </a:bodyPr>
          <a:lstStyle/>
          <a:p>
            <a:r>
              <a:rPr lang="es-ES" b="1" dirty="0"/>
              <a:t>La UNLP anunció un plan de consolidación de su planta de trabajadores Nodocentes</a:t>
            </a:r>
            <a:br>
              <a:rPr lang="es-ES" b="1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889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043608" y="836712"/>
            <a:ext cx="72728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Se firmó un convenio-programa con </a:t>
            </a:r>
            <a:r>
              <a:rPr lang="es-ES" b="1" dirty="0" smtClean="0"/>
              <a:t>el Ministerio de Educación de la Nación </a:t>
            </a:r>
            <a:r>
              <a:rPr lang="es-ES" b="1" dirty="0"/>
              <a:t>para la provisión de 300 cargos. </a:t>
            </a:r>
            <a:endParaRPr lang="es-ES" b="1" dirty="0" smtClean="0"/>
          </a:p>
          <a:p>
            <a:endParaRPr lang="es-ES" b="1" dirty="0"/>
          </a:p>
          <a:p>
            <a:r>
              <a:rPr lang="es-ES" b="1" dirty="0" smtClean="0"/>
              <a:t>A </a:t>
            </a:r>
            <a:r>
              <a:rPr lang="es-ES" b="1" dirty="0"/>
              <a:t>ello se </a:t>
            </a:r>
            <a:r>
              <a:rPr lang="es-ES" b="1" dirty="0" smtClean="0"/>
              <a:t>suman </a:t>
            </a:r>
            <a:r>
              <a:rPr lang="es-ES" b="1" dirty="0"/>
              <a:t>otros 300, financiados con recursos del presupuesto de la </a:t>
            </a:r>
            <a:r>
              <a:rPr lang="es-ES" b="1" dirty="0" smtClean="0"/>
              <a:t>Universidad descriptos en la Paritaria 3/20</a:t>
            </a:r>
          </a:p>
          <a:p>
            <a:endParaRPr lang="es-ES" b="1" dirty="0"/>
          </a:p>
          <a:p>
            <a:r>
              <a:rPr lang="es-ES" dirty="0" smtClean="0"/>
              <a:t>Se incorporaran 600 </a:t>
            </a:r>
            <a:r>
              <a:rPr lang="es-ES" dirty="0"/>
              <a:t>nuevos cargos a partir del mes de marzo </a:t>
            </a:r>
            <a:r>
              <a:rPr lang="es-ES" dirty="0" smtClean="0"/>
              <a:t> de 2021 y </a:t>
            </a:r>
            <a:r>
              <a:rPr lang="es-ES" dirty="0"/>
              <a:t>en forma gradual, hasta el año </a:t>
            </a:r>
            <a:r>
              <a:rPr lang="es-ES" dirty="0" smtClean="0"/>
              <a:t>2023</a:t>
            </a:r>
          </a:p>
          <a:p>
            <a:endParaRPr lang="es-ES" dirty="0"/>
          </a:p>
          <a:p>
            <a:r>
              <a:rPr lang="es-ES" dirty="0" smtClean="0"/>
              <a:t>Permitirá </a:t>
            </a:r>
            <a:r>
              <a:rPr lang="es-ES" dirty="0"/>
              <a:t>acceder a cargos iniciales de planta permanente a agentes que se desempeñan en </a:t>
            </a:r>
            <a:r>
              <a:rPr lang="es-ES" dirty="0" smtClean="0"/>
              <a:t>los </a:t>
            </a:r>
            <a:r>
              <a:rPr lang="es-ES" dirty="0"/>
              <a:t>ámbitos laborales </a:t>
            </a:r>
            <a:r>
              <a:rPr lang="es-ES" dirty="0" smtClean="0"/>
              <a:t> de las Facultades  y  Dependencias bajo </a:t>
            </a:r>
            <a:r>
              <a:rPr lang="es-ES" dirty="0"/>
              <a:t>la modalidad de contrato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91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764704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los 300 cargos de ingreso previstos en el presupuesto de la UNLP </a:t>
            </a:r>
            <a:r>
              <a:rPr lang="es-ES" dirty="0" smtClean="0"/>
              <a:t>(Paritaria 3/20) comenzarán </a:t>
            </a:r>
            <a:r>
              <a:rPr lang="es-ES" dirty="0"/>
              <a:t>a hacerse efectivos desde marzo de este </a:t>
            </a:r>
            <a:r>
              <a:rPr lang="es-ES" dirty="0" smtClean="0"/>
              <a:t>año.</a:t>
            </a:r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r>
              <a:rPr lang="es-ES" dirty="0" smtClean="0"/>
              <a:t>la incorporación de los 300  cargos financiados en el marco del convenio-programa rubricado con la SPU, se hará por etapas de acuerdo al siguiente esquema:</a:t>
            </a:r>
          </a:p>
          <a:p>
            <a:endParaRPr lang="es-ES" dirty="0" smtClean="0"/>
          </a:p>
          <a:p>
            <a:r>
              <a:rPr lang="es-ES" dirty="0" smtClean="0"/>
              <a:t>1° Etapa: 100 cargos No Docentes a partir de marzo de 2021.</a:t>
            </a:r>
            <a:br>
              <a:rPr lang="es-ES" dirty="0" smtClean="0"/>
            </a:br>
            <a:r>
              <a:rPr lang="es-ES" dirty="0" smtClean="0"/>
              <a:t>2° Etapa: 100 cargos No Docentes a partir de marzo de 2022.</a:t>
            </a:r>
            <a:br>
              <a:rPr lang="es-ES" dirty="0" smtClean="0"/>
            </a:br>
            <a:r>
              <a:rPr lang="es-ES" dirty="0" smtClean="0"/>
              <a:t>3° Etapa: 100 cargos No Docentes a partir de marzo de 2023.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3332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</TotalTime>
  <Words>170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Chincheta</vt:lpstr>
      <vt:lpstr>La UNLP anunció un plan de consolidación de su planta de trabajadores Nodocentes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UNLP anunció un plan de consolidación de su planta de trabajadores Nodocentes</dc:title>
  <dc:creator>Liliana</dc:creator>
  <cp:lastModifiedBy>Karina</cp:lastModifiedBy>
  <cp:revision>2</cp:revision>
  <dcterms:created xsi:type="dcterms:W3CDTF">2021-03-23T21:08:16Z</dcterms:created>
  <dcterms:modified xsi:type="dcterms:W3CDTF">2021-03-25T16:48:28Z</dcterms:modified>
</cp:coreProperties>
</file>